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sldIdLst>
    <p:sldId id="425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21"/>
  </p:normalViewPr>
  <p:slideViewPr>
    <p:cSldViewPr showGuides="1">
      <p:cViewPr varScale="1">
        <p:scale>
          <a:sx n="61" d="100"/>
          <a:sy n="61" d="100"/>
        </p:scale>
        <p:origin x="1440" y="56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Defect Corrective Action Preventive Action Report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fld id="{BB962C8B-B14F-4D97-AF65-F5344CB8AC3E}" type="datetime1">
              <a:rPr lang="en-US" altLang="x-none" dirty="0"/>
            </a:fld>
            <a:endParaRPr lang="en-US" altLang="x-none" sz="1200" dirty="0"/>
          </a:p>
        </p:txBody>
      </p:sp>
      <p:sp>
        <p:nvSpPr>
          <p:cNvPr id="2052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4213"/>
            <a:ext cx="4570413" cy="3430587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Notes Placeholder 4"/>
          <p:cNvSpPr>
            <a:spLocks noGrp="1" noRot="1" noChangeAspect="1" noChangeArrowheads="1"/>
          </p:cNvSpPr>
          <p:nvPr/>
        </p:nvSpPr>
        <p:spPr bwMode="auto">
          <a:xfrm>
            <a:off x="685800" y="4341813"/>
            <a:ext cx="5486400" cy="41163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4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 :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5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BB962C8B-B14F-4D97-AF65-F5344CB8AC3E}" type="datetime1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Document No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SimSun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6" descr="LAVA Spark 7.png"/>
          <p:cNvPicPr>
            <a:picLocks noChangeAspect="1"/>
          </p:cNvPicPr>
          <p:nvPr/>
        </p:nvPicPr>
        <p:blipFill>
          <a:blip r:embed="rId1"/>
          <a:srcRect t="2" b="31992"/>
          <a:stretch>
            <a:fillRect/>
          </a:stretch>
        </p:blipFill>
        <p:spPr>
          <a:xfrm>
            <a:off x="381000" y="381000"/>
            <a:ext cx="1501775" cy="38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7" descr="LAVA Spark 7.png"/>
          <p:cNvPicPr>
            <a:picLocks noChangeAspect="1"/>
          </p:cNvPicPr>
          <p:nvPr/>
        </p:nvPicPr>
        <p:blipFill>
          <a:blip r:embed="rId1"/>
          <a:srcRect t="2" b="31992"/>
          <a:stretch>
            <a:fillRect/>
          </a:stretch>
        </p:blipFill>
        <p:spPr>
          <a:xfrm>
            <a:off x="381000" y="381000"/>
            <a:ext cx="1501775" cy="381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Title 1"/>
          <p:cNvSpPr/>
          <p:nvPr/>
        </p:nvSpPr>
        <p:spPr>
          <a:xfrm>
            <a:off x="76200" y="838200"/>
            <a:ext cx="9034780" cy="563880"/>
          </a:xfrm>
          <a:prstGeom prst="rect">
            <a:avLst/>
          </a:prstGeom>
          <a:gradFill rotWithShape="1">
            <a:gsLst>
              <a:gs pos="0">
                <a:srgbClr val="A5A5A5">
                  <a:alpha val="100000"/>
                </a:srgbClr>
              </a:gs>
              <a:gs pos="53000">
                <a:srgbClr val="D4DEFF">
                  <a:alpha val="100000"/>
                </a:srgbClr>
              </a:gs>
              <a:gs pos="82999">
                <a:srgbClr val="D4DEFF">
                  <a:alpha val="100000"/>
                </a:srgbClr>
              </a:gs>
              <a:gs pos="100000">
                <a:srgbClr val="96AB94">
                  <a:alpha val="100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Arial" panose="020B0604020202020204" pitchFamily="34" charset="0"/>
                <a:ea typeface="Gulim" pitchFamily="34" charset="-127"/>
                <a:sym typeface="Arial" panose="020B0604020202020204" pitchFamily="34" charset="0"/>
              </a:rPr>
              <a:t>“PCBA Handling Improvement ”</a:t>
            </a:r>
            <a:endParaRPr lang="en-US" altLang="en-US" sz="4000" b="1" dirty="0">
              <a:latin typeface="Arial" panose="020B0604020202020204" pitchFamily="34" charset="0"/>
              <a:ea typeface="Gulim" pitchFamily="34" charset="-127"/>
              <a:sym typeface="Arial" panose="020B0604020202020204" pitchFamily="34" charset="0"/>
            </a:endParaRPr>
          </a:p>
        </p:txBody>
      </p:sp>
      <p:sp>
        <p:nvSpPr>
          <p:cNvPr id="3077" name="Rectangle 1"/>
          <p:cNvSpPr/>
          <p:nvPr/>
        </p:nvSpPr>
        <p:spPr>
          <a:xfrm>
            <a:off x="228600" y="6324600"/>
            <a:ext cx="2133600" cy="381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Prepared by: Aakash 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037080"/>
            <a:ext cx="4337685" cy="4135755"/>
          </a:xfrm>
          <a:prstGeom prst="rect">
            <a:avLst/>
          </a:prstGeom>
          <a:ln w="12700" cmpd="sng">
            <a:solidFill>
              <a:schemeClr val="tx1"/>
            </a:solidFill>
            <a:prstDash val="solid"/>
          </a:ln>
        </p:spPr>
      </p:pic>
      <p:sp>
        <p:nvSpPr>
          <p:cNvPr id="3" name="Text Box 2"/>
          <p:cNvSpPr txBox="1"/>
          <p:nvPr/>
        </p:nvSpPr>
        <p:spPr>
          <a:xfrm>
            <a:off x="76200" y="1524000"/>
            <a:ext cx="4357370" cy="36195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b="1"/>
              <a:t>Before Improvement- Handling Status</a:t>
            </a:r>
            <a:endParaRPr lang="en-US" b="1"/>
          </a:p>
        </p:txBody>
      </p:sp>
      <p:sp>
        <p:nvSpPr>
          <p:cNvPr id="4" name="Text Box 3"/>
          <p:cNvSpPr txBox="1"/>
          <p:nvPr/>
        </p:nvSpPr>
        <p:spPr>
          <a:xfrm>
            <a:off x="4800600" y="1520825"/>
            <a:ext cx="4311015" cy="361950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b="1"/>
              <a:t>After Improvement- Handling Status</a:t>
            </a:r>
            <a:endParaRPr lang="en-US" b="1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001520"/>
            <a:ext cx="4302760" cy="4140200"/>
          </a:xfrm>
          <a:prstGeom prst="rect">
            <a:avLst/>
          </a:prstGeom>
          <a:ln w="12700" cmpd="sng">
            <a:solidFill>
              <a:schemeClr val="tx1"/>
            </a:solidFill>
            <a:prstDash val="soli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WPS Presentation</Application>
  <PresentationFormat>On-screen Show (4:3)</PresentationFormat>
  <Paragraphs>8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Gulim</vt:lpstr>
      <vt:lpstr>Malgun Gothic</vt:lpstr>
      <vt:lpstr>Cambria</vt:lpstr>
      <vt:lpstr>MS PGothic</vt:lpstr>
      <vt:lpstr>Times New Roman</vt:lpstr>
      <vt:lpstr>Verdana</vt:lpstr>
      <vt:lpstr>Arial Unicode MS</vt:lpstr>
      <vt:lpstr>Microsoft YaHei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sunil kumar2</dc:creator>
  <cp:lastModifiedBy>51010480</cp:lastModifiedBy>
  <cp:revision>188</cp:revision>
  <dcterms:created xsi:type="dcterms:W3CDTF">2021-01-15T15:45:00Z</dcterms:created>
  <dcterms:modified xsi:type="dcterms:W3CDTF">2024-02-15T11:35:07Z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1033-12.2.0.13431</vt:lpwstr>
  </property>
  <property fmtid="{D5CDD505-2E9C-101B-9397-08002B2CF9AE}" pid="3" name="ICV">
    <vt:lpwstr>5FD486127BB54DB188879FBA88D0E4F2_13</vt:lpwstr>
  </property>
</Properties>
</file>