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2" r:id="rId4"/>
    <p:sldId id="265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C324-5D36-0F82-5A89-1698C435D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839317-EE26-2CB3-0455-2934B9DBE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D4A27-9EC0-04DE-A8EB-57F76810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39BF-72A8-43FF-A546-AA4CE7BCF7C1}" type="datetimeFigureOut">
              <a:rPr lang="en-IN" smtClean="0"/>
              <a:t>23-11-2023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910F1-DF74-E6F2-8D5E-5A1B79355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41C62-EBC3-F89F-6EF3-F23C2AC7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9FA3-CA28-4FF1-A587-FA9C1CA0E9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55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79D4-1EB2-CD3F-6A06-BCB1773F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83508-495D-69F8-5DA4-C0E1653E3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EAC38-D815-3F9D-3C6A-583DA2BA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39BF-72A8-43FF-A546-AA4CE7BCF7C1}" type="datetimeFigureOut">
              <a:rPr lang="en-IN" smtClean="0"/>
              <a:t>23-11-2023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6ADAE-C02B-9A56-E637-B8427065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374B6-590D-D67F-4293-35A9A268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9FA3-CA28-4FF1-A587-FA9C1CA0E9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805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8BBF7C-C88E-B35F-9525-72C800008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3C2E3-B4FB-2DFC-EEB2-B2DE3B150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FB393-6903-5D20-AD0A-284C2B85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39BF-72A8-43FF-A546-AA4CE7BCF7C1}" type="datetimeFigureOut">
              <a:rPr lang="en-IN" smtClean="0"/>
              <a:t>23-11-2023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BC6D0-5C5E-9A89-90F3-FC1DD144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7DA11-1EC6-1864-4489-68025780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9FA3-CA28-4FF1-A587-FA9C1CA0E9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0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B2A2F-015D-4DAC-6295-3A1C7952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7787-2A01-7C4A-50FA-D1001B114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6040F-2107-1816-7EB1-E0F12199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39BF-72A8-43FF-A546-AA4CE7BCF7C1}" type="datetimeFigureOut">
              <a:rPr lang="en-IN" smtClean="0"/>
              <a:t>23-11-2023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19020-343E-606C-2502-FA3302E3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43E2D-EB4E-2F5C-70EE-2A1E0702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9FA3-CA28-4FF1-A587-FA9C1CA0E9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743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6A9AF-803F-6B71-CAC1-16F30501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D8CB-F141-1D60-BC6D-5E2B3999A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8A3DE-4908-15EC-5E7D-4673B05D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39BF-72A8-43FF-A546-AA4CE7BCF7C1}" type="datetimeFigureOut">
              <a:rPr lang="en-IN" smtClean="0"/>
              <a:t>23-11-2023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D50BE-3BBF-BD3E-126D-9D369887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B1D8E-81E6-13E6-7863-48CBD9AC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9FA3-CA28-4FF1-A587-FA9C1CA0E9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7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3400-5E6E-55D5-9428-F1CA3144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7CD1-CB56-2955-69D0-625A04AF2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54368-B1B9-B57B-26CC-6A4AAD712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3D7F8-4FA7-69F1-4A82-4CFF0C8B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39BF-72A8-43FF-A546-AA4CE7BCF7C1}" type="datetimeFigureOut">
              <a:rPr lang="en-IN" smtClean="0"/>
              <a:t>23-11-2023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5F402-1C0C-E150-1C6A-B7874689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2314A-96AC-B541-B61D-E2DC223A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9FA3-CA28-4FF1-A587-FA9C1CA0E9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186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4F2D-E299-C1BC-809F-94B1270D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03C92-0534-03AB-60A2-189A07374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FD3A5-6986-DE96-6176-614841736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8630F-006B-8BA8-2A34-E41A76F9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803A28-D7CF-DF9D-8C61-4220B214A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63C498-0217-2D22-7B6A-BD908C19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39BF-72A8-43FF-A546-AA4CE7BCF7C1}" type="datetimeFigureOut">
              <a:rPr lang="en-IN" smtClean="0"/>
              <a:t>23-11-2023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317E1C-0719-4C1F-49E4-75D77248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A61A-9CD0-345E-40EE-5EDFBD4C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9FA3-CA28-4FF1-A587-FA9C1CA0E9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656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B5D50-F611-5E0A-BC43-7CCA5D73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1F3C6-3E99-F7DD-8DB8-1370BF93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39BF-72A8-43FF-A546-AA4CE7BCF7C1}" type="datetimeFigureOut">
              <a:rPr lang="en-IN" smtClean="0"/>
              <a:t>23-11-2023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5CE4D-CE36-427A-75FB-5B9EAE52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7662D-CA15-60AB-07AF-1A587C24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9FA3-CA28-4FF1-A587-FA9C1CA0E9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475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31744-6C4A-C381-A28D-C8E96195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39BF-72A8-43FF-A546-AA4CE7BCF7C1}" type="datetimeFigureOut">
              <a:rPr lang="en-IN" smtClean="0"/>
              <a:t>23-11-2023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E09AB-3112-48D0-1C82-10676B27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03EE9-66A3-6FFE-1F6C-E9FA4182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9FA3-CA28-4FF1-A587-FA9C1CA0E9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591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7D0B-7925-E132-4C8D-306EC59B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B9C9A-C4F9-582B-A5B4-E73C63EAD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82B2C-7F77-7D16-CCB4-9FF8093DE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2FF1B-C955-DCFF-5BA1-F1696481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39BF-72A8-43FF-A546-AA4CE7BCF7C1}" type="datetimeFigureOut">
              <a:rPr lang="en-IN" smtClean="0"/>
              <a:t>23-11-2023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027D9-44F5-B022-D7F6-C44A2149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C9730-9B1D-A61B-8098-0013335D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9FA3-CA28-4FF1-A587-FA9C1CA0E9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472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6D14-3C8F-76A3-B10B-B2F6C9C99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2A83F-08EC-A245-7F4A-93F29B20D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A9522-2AFE-36B6-ACB3-D7BE49EAE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2CCC4-6554-760C-2D04-5244017F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39BF-72A8-43FF-A546-AA4CE7BCF7C1}" type="datetimeFigureOut">
              <a:rPr lang="en-IN" smtClean="0"/>
              <a:t>23-11-2023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D7F45-074C-4DA7-A1C6-DE1FDA5E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8115A-9B5F-4EB0-3192-ACC3D2F1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9FA3-CA28-4FF1-A587-FA9C1CA0E9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845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AEFE0-F5C0-0B50-76E4-66D64231D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99ED3-5278-C05B-068A-F0694962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176F3-A3DF-3551-8379-619EFC2DA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D39BF-72A8-43FF-A546-AA4CE7BCF7C1}" type="datetimeFigureOut">
              <a:rPr lang="en-IN" smtClean="0"/>
              <a:t>23-11-2023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5598F-2303-5A42-7009-64DADE5D6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8340E-A05E-60AE-9FB2-5D7AD6D58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49FA3-CA28-4FF1-A587-FA9C1CA0E9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73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414E6-5AF9-33A2-5033-9912AE42C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5175" cy="1530350"/>
          </a:xfrm>
        </p:spPr>
        <p:txBody>
          <a:bodyPr>
            <a:normAutofit/>
          </a:bodyPr>
          <a:lstStyle/>
          <a:p>
            <a:r>
              <a:rPr lang="en-US" sz="3600" dirty="0"/>
              <a:t>A5_23 Diffuser wire visual appearance at top ends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4F87-10A1-6D52-6D85-B100AEB4F5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Before 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7F8EB-4E21-DB57-2252-90A065E8BA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After </a:t>
            </a:r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32FF6B-CCFB-1644-F1E1-6212DA57D0D7}"/>
              </a:ext>
            </a:extLst>
          </p:cNvPr>
          <p:cNvSpPr/>
          <p:nvPr/>
        </p:nvSpPr>
        <p:spPr>
          <a:xfrm>
            <a:off x="542925" y="6053703"/>
            <a:ext cx="3638550" cy="499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Due to transparent after Assy LED wire visual at top ends 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856371-251E-F2AF-2EBC-BFE5B54C27F9}"/>
              </a:ext>
            </a:extLst>
          </p:cNvPr>
          <p:cNvSpPr/>
          <p:nvPr/>
        </p:nvSpPr>
        <p:spPr>
          <a:xfrm>
            <a:off x="6191252" y="6041003"/>
            <a:ext cx="4514850" cy="6169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Modified diffuser through shaded at both edges ,prevent from visual appearance 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6C6C0-712D-9B82-4949-1707DB08F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46" y="2159069"/>
            <a:ext cx="3854686" cy="3881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792DCA-5E9D-1BA4-B555-CDBEBE982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159069"/>
            <a:ext cx="4514850" cy="3860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75F8F0-1A7A-FA0B-654D-7FA0688DB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900" y="2987164"/>
            <a:ext cx="1952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9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414E6-5AF9-33A2-5033-9912AE42C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5175" cy="1530350"/>
          </a:xfrm>
        </p:spPr>
        <p:txBody>
          <a:bodyPr>
            <a:normAutofit/>
          </a:bodyPr>
          <a:lstStyle/>
          <a:p>
            <a:r>
              <a:rPr lang="en-US" sz="3600" dirty="0"/>
              <a:t>A5_23Speaker rattling sound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4F87-10A1-6D52-6D85-B100AEB4F5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Before 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7F8EB-4E21-DB57-2252-90A065E8B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24400" cy="409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</a:t>
            </a:r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32FF6B-CCFB-1644-F1E1-6212DA57D0D7}"/>
              </a:ext>
            </a:extLst>
          </p:cNvPr>
          <p:cNvSpPr/>
          <p:nvPr/>
        </p:nvSpPr>
        <p:spPr>
          <a:xfrm>
            <a:off x="542925" y="6053703"/>
            <a:ext cx="3638550" cy="499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Speaker bracket rattling sound issue 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856371-251E-F2AF-2EBC-BFE5B54C27F9}"/>
              </a:ext>
            </a:extLst>
          </p:cNvPr>
          <p:cNvSpPr/>
          <p:nvPr/>
        </p:nvSpPr>
        <p:spPr>
          <a:xfrm>
            <a:off x="6191252" y="6041003"/>
            <a:ext cx="4514850" cy="6169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Modified speaker bracket  implement  issue resolved permanently 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797EAB-EBF9-A744-4C37-B745036A6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8" y="2255328"/>
            <a:ext cx="3757612" cy="3278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D45176-4141-ADCA-B931-5242BB800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742" y="2255328"/>
            <a:ext cx="3993316" cy="30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8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414E6-5AF9-33A2-5033-9912AE42C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5175" cy="1530350"/>
          </a:xfrm>
        </p:spPr>
        <p:txBody>
          <a:bodyPr>
            <a:normAutofit/>
          </a:bodyPr>
          <a:lstStyle/>
          <a:p>
            <a:r>
              <a:rPr lang="en-US" sz="3600" dirty="0"/>
              <a:t>A5_23 Window lens vinyl film implementation 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4F87-10A1-6D52-6D85-B100AEB4F5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Before 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7F8EB-4E21-DB57-2252-90A065E8B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24400" cy="409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</a:t>
            </a:r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32FF6B-CCFB-1644-F1E1-6212DA57D0D7}"/>
              </a:ext>
            </a:extLst>
          </p:cNvPr>
          <p:cNvSpPr/>
          <p:nvPr/>
        </p:nvSpPr>
        <p:spPr>
          <a:xfrm>
            <a:off x="542925" y="6053703"/>
            <a:ext cx="3638550" cy="499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LCD main  lens causes scratch issue  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856371-251E-F2AF-2EBC-BFE5B54C27F9}"/>
              </a:ext>
            </a:extLst>
          </p:cNvPr>
          <p:cNvSpPr/>
          <p:nvPr/>
        </p:nvSpPr>
        <p:spPr>
          <a:xfrm>
            <a:off x="6191252" y="6041003"/>
            <a:ext cx="4514850" cy="6169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Praposed</a:t>
            </a:r>
            <a:r>
              <a:rPr lang="en-US" dirty="0"/>
              <a:t> and developed the main lens vinyl film  avoided such issue 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0CEE6-AFB5-44F7-97CE-CE92E03A0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52" y="2293367"/>
            <a:ext cx="3045123" cy="33840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101BBC-183E-6AE0-C1B6-301D4727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48639" y="2248140"/>
            <a:ext cx="3647599" cy="351472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B420F35-366D-FC11-32D4-6A6BA43F9735}"/>
              </a:ext>
            </a:extLst>
          </p:cNvPr>
          <p:cNvSpPr/>
          <p:nvPr/>
        </p:nvSpPr>
        <p:spPr>
          <a:xfrm>
            <a:off x="8658225" y="209550"/>
            <a:ext cx="2819400" cy="5238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Anuj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803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414E6-5AF9-33A2-5033-9912AE42C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5175" cy="1530350"/>
          </a:xfrm>
        </p:spPr>
        <p:txBody>
          <a:bodyPr>
            <a:normAutofit/>
          </a:bodyPr>
          <a:lstStyle/>
          <a:p>
            <a:r>
              <a:rPr lang="en-US" sz="3600" dirty="0"/>
              <a:t>A5_23 laser string location 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4F87-10A1-6D52-6D85-B100AEB4F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67150" cy="4351338"/>
          </a:xfrm>
        </p:spPr>
        <p:txBody>
          <a:bodyPr/>
          <a:lstStyle/>
          <a:p>
            <a:r>
              <a:rPr lang="en-US" dirty="0"/>
              <a:t>Before 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7F8EB-4E21-DB57-2252-90A065E8B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24400" cy="409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</a:t>
            </a:r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32FF6B-CCFB-1644-F1E1-6212DA57D0D7}"/>
              </a:ext>
            </a:extLst>
          </p:cNvPr>
          <p:cNvSpPr/>
          <p:nvPr/>
        </p:nvSpPr>
        <p:spPr>
          <a:xfrm>
            <a:off x="542925" y="6053703"/>
            <a:ext cx="3638550" cy="499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Laser string location are near by test point creates issue 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856371-251E-F2AF-2EBC-BFE5B54C27F9}"/>
              </a:ext>
            </a:extLst>
          </p:cNvPr>
          <p:cNvSpPr/>
          <p:nvPr/>
        </p:nvSpPr>
        <p:spPr>
          <a:xfrm>
            <a:off x="6191252" y="6041003"/>
            <a:ext cx="4514850" cy="6169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String location updated into layout as well PCB avoided issue </a:t>
            </a:r>
            <a:endParaRPr lang="en-IN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7EB656F-999D-D2D3-C732-3A105A5A9B1E}"/>
              </a:ext>
            </a:extLst>
          </p:cNvPr>
          <p:cNvSpPr/>
          <p:nvPr/>
        </p:nvSpPr>
        <p:spPr>
          <a:xfrm>
            <a:off x="8658225" y="209550"/>
            <a:ext cx="2819400" cy="5238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Anuj</a:t>
            </a:r>
            <a:endParaRPr lang="en-IN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882227-C15A-4BD7-A811-BA4308DC3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168" y="2193925"/>
            <a:ext cx="1743632" cy="196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0B64B9-D2C6-BD9D-A6BD-7529759E2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" y="2350295"/>
            <a:ext cx="3452813" cy="33271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3AF3A7-5CA6-0732-83E7-E221D3241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4" y="2171700"/>
            <a:ext cx="33623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414E6-5AF9-33A2-5033-9912AE42C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5175" cy="1530350"/>
          </a:xfrm>
        </p:spPr>
        <p:txBody>
          <a:bodyPr>
            <a:normAutofit/>
          </a:bodyPr>
          <a:lstStyle/>
          <a:p>
            <a:r>
              <a:rPr lang="en-US" sz="3600" dirty="0"/>
              <a:t>A5_23A-sheel hard fitment issue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4F87-10A1-6D52-6D85-B100AEB4F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67150" cy="4351338"/>
          </a:xfrm>
        </p:spPr>
        <p:txBody>
          <a:bodyPr/>
          <a:lstStyle/>
          <a:p>
            <a:r>
              <a:rPr lang="en-US" dirty="0"/>
              <a:t>Before 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7F8EB-4E21-DB57-2252-90A065E8B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24400" cy="409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</a:t>
            </a:r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32FF6B-CCFB-1644-F1E1-6212DA57D0D7}"/>
              </a:ext>
            </a:extLst>
          </p:cNvPr>
          <p:cNvSpPr/>
          <p:nvPr/>
        </p:nvSpPr>
        <p:spPr>
          <a:xfrm>
            <a:off x="542925" y="6053703"/>
            <a:ext cx="3638550" cy="499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A-shell create hard fitment issue 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856371-251E-F2AF-2EBC-BFE5B54C27F9}"/>
              </a:ext>
            </a:extLst>
          </p:cNvPr>
          <p:cNvSpPr/>
          <p:nvPr/>
        </p:nvSpPr>
        <p:spPr>
          <a:xfrm>
            <a:off x="6191252" y="6041003"/>
            <a:ext cx="4514850" cy="6169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Provided chamfer at highlighted position ,verified by PD ,SQA no hard issue observed 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9DE8B2-FA03-A348-5FC0-518B2912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47" y="2193132"/>
            <a:ext cx="3514727" cy="35167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3A3EEA-808B-0675-396B-D6739367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2193132"/>
            <a:ext cx="2895600" cy="31623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7EB656F-999D-D2D3-C732-3A105A5A9B1E}"/>
              </a:ext>
            </a:extLst>
          </p:cNvPr>
          <p:cNvSpPr/>
          <p:nvPr/>
        </p:nvSpPr>
        <p:spPr>
          <a:xfrm>
            <a:off x="8658225" y="209550"/>
            <a:ext cx="2819400" cy="5238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Anuj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115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130</Words>
  <Application>Microsoft Office PowerPoint</Application>
  <PresentationFormat>Widescreen</PresentationFormat>
  <Paragraphs>28</Paragraphs>
  <Slides>5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A5_23 Diffuser wire visual appearance at top ends</vt:lpstr>
      <vt:lpstr>A5_23Speaker rattling sound</vt:lpstr>
      <vt:lpstr>A5_23 Window lens vinyl film implementation </vt:lpstr>
      <vt:lpstr>A5_23 laser string location </vt:lpstr>
      <vt:lpstr>A5_23A-sheel hard fitment issue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 guru _IL1825 Project Dome sheet </dc:title>
  <dc:creator>Shiv Shankar</dc:creator>
  <cp:lastModifiedBy>Shiv Shankar</cp:lastModifiedBy>
  <cp:revision>17</cp:revision>
  <dcterms:created xsi:type="dcterms:W3CDTF">2023-08-04T05:50:31Z</dcterms:created>
  <dcterms:modified xsi:type="dcterms:W3CDTF">2023-11-23T05:54:20Z</dcterms:modified>
</cp:coreProperties>
</file>