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4D72-4768-4AE2-A0E9-FD3FA5F5CFF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CAB9-F584-4457-8627-0453BFCA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1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4D72-4768-4AE2-A0E9-FD3FA5F5CFF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CAB9-F584-4457-8627-0453BFCA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4D72-4768-4AE2-A0E9-FD3FA5F5CFF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CAB9-F584-4457-8627-0453BFCA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7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4D72-4768-4AE2-A0E9-FD3FA5F5CFF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CAB9-F584-4457-8627-0453BFCA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8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4D72-4768-4AE2-A0E9-FD3FA5F5CFF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CAB9-F584-4457-8627-0453BFCA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6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4D72-4768-4AE2-A0E9-FD3FA5F5CFF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CAB9-F584-4457-8627-0453BFCA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7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4D72-4768-4AE2-A0E9-FD3FA5F5CFF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CAB9-F584-4457-8627-0453BFCA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4D72-4768-4AE2-A0E9-FD3FA5F5CFF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CAB9-F584-4457-8627-0453BFCA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4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4D72-4768-4AE2-A0E9-FD3FA5F5CFF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CAB9-F584-4457-8627-0453BFCA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8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4D72-4768-4AE2-A0E9-FD3FA5F5CFF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CAB9-F584-4457-8627-0453BFCA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1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4D72-4768-4AE2-A0E9-FD3FA5F5CFF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CAB9-F584-4457-8627-0453BFCA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74D72-4768-4AE2-A0E9-FD3FA5F5CFF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CAB9-F584-4457-8627-0453BFCA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9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29" y="127270"/>
            <a:ext cx="8377742" cy="66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6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29" y="127270"/>
            <a:ext cx="8377742" cy="66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4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357" y="149266"/>
            <a:ext cx="8441285" cy="65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22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pefloor1</dc:creator>
  <cp:lastModifiedBy>pefloor1</cp:lastModifiedBy>
  <cp:revision>2</cp:revision>
  <dcterms:created xsi:type="dcterms:W3CDTF">2023-04-14T09:27:53Z</dcterms:created>
  <dcterms:modified xsi:type="dcterms:W3CDTF">2023-04-14T09:36:46Z</dcterms:modified>
</cp:coreProperties>
</file>