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901" r:id="rId4"/>
    <p:sldId id="90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171F7B-4D01-4911-971A-1B6B99626D9C}" v="13" dt="2023-12-08T07:41:27.5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iv Shankar" userId="9509eba3-1383-4f8f-9578-790ce14ac1bc" providerId="ADAL" clId="{CE171F7B-4D01-4911-971A-1B6B99626D9C}"/>
    <pc:docChg chg="custSel addSld delSld modSld">
      <pc:chgData name="Shiv Shankar" userId="9509eba3-1383-4f8f-9578-790ce14ac1bc" providerId="ADAL" clId="{CE171F7B-4D01-4911-971A-1B6B99626D9C}" dt="2023-12-08T07:41:53.751" v="302" actId="14100"/>
      <pc:docMkLst>
        <pc:docMk/>
      </pc:docMkLst>
      <pc:sldChg chg="del mod modShow">
        <pc:chgData name="Shiv Shankar" userId="9509eba3-1383-4f8f-9578-790ce14ac1bc" providerId="ADAL" clId="{CE171F7B-4D01-4911-971A-1B6B99626D9C}" dt="2023-12-08T07:21:22.841" v="4" actId="47"/>
        <pc:sldMkLst>
          <pc:docMk/>
          <pc:sldMk cId="3649693807" sldId="260"/>
        </pc:sldMkLst>
      </pc:sldChg>
      <pc:sldChg chg="del mod modShow">
        <pc:chgData name="Shiv Shankar" userId="9509eba3-1383-4f8f-9578-790ce14ac1bc" providerId="ADAL" clId="{CE171F7B-4D01-4911-971A-1B6B99626D9C}" dt="2023-12-08T07:21:29.944" v="6" actId="47"/>
        <pc:sldMkLst>
          <pc:docMk/>
          <pc:sldMk cId="2708032496" sldId="262"/>
        </pc:sldMkLst>
      </pc:sldChg>
      <pc:sldChg chg="del">
        <pc:chgData name="Shiv Shankar" userId="9509eba3-1383-4f8f-9578-790ce14ac1bc" providerId="ADAL" clId="{CE171F7B-4D01-4911-971A-1B6B99626D9C}" dt="2023-12-08T07:21:27.352" v="5" actId="47"/>
        <pc:sldMkLst>
          <pc:docMk/>
          <pc:sldMk cId="3525089342" sldId="263"/>
        </pc:sldMkLst>
      </pc:sldChg>
      <pc:sldChg chg="delSp mod modShow">
        <pc:chgData name="Shiv Shankar" userId="9509eba3-1383-4f8f-9578-790ce14ac1bc" providerId="ADAL" clId="{CE171F7B-4D01-4911-971A-1B6B99626D9C}" dt="2023-12-08T07:21:43.926" v="8" actId="478"/>
        <pc:sldMkLst>
          <pc:docMk/>
          <pc:sldMk cId="3651155946" sldId="264"/>
        </pc:sldMkLst>
        <pc:spChg chg="del">
          <ac:chgData name="Shiv Shankar" userId="9509eba3-1383-4f8f-9578-790ce14ac1bc" providerId="ADAL" clId="{CE171F7B-4D01-4911-971A-1B6B99626D9C}" dt="2023-12-08T07:21:43.926" v="8" actId="478"/>
          <ac:spMkLst>
            <pc:docMk/>
            <pc:sldMk cId="3651155946" sldId="264"/>
            <ac:spMk id="15" creationId="{17EB656F-999D-D2D3-C732-3A105A5A9B1E}"/>
          </ac:spMkLst>
        </pc:spChg>
      </pc:sldChg>
      <pc:sldChg chg="del mod modShow">
        <pc:chgData name="Shiv Shankar" userId="9509eba3-1383-4f8f-9578-790ce14ac1bc" providerId="ADAL" clId="{CE171F7B-4D01-4911-971A-1B6B99626D9C}" dt="2023-12-08T07:21:34.437" v="7" actId="47"/>
        <pc:sldMkLst>
          <pc:docMk/>
          <pc:sldMk cId="399035965" sldId="265"/>
        </pc:sldMkLst>
      </pc:sldChg>
      <pc:sldChg chg="addSp delSp modSp add mod">
        <pc:chgData name="Shiv Shankar" userId="9509eba3-1383-4f8f-9578-790ce14ac1bc" providerId="ADAL" clId="{CE171F7B-4D01-4911-971A-1B6B99626D9C}" dt="2023-12-08T07:36:20.666" v="264" actId="20577"/>
        <pc:sldMkLst>
          <pc:docMk/>
          <pc:sldMk cId="2621672177" sldId="265"/>
        </pc:sldMkLst>
        <pc:spChg chg="mod">
          <ac:chgData name="Shiv Shankar" userId="9509eba3-1383-4f8f-9578-790ce14ac1bc" providerId="ADAL" clId="{CE171F7B-4D01-4911-971A-1B6B99626D9C}" dt="2023-12-08T07:36:20.666" v="264" actId="20577"/>
          <ac:spMkLst>
            <pc:docMk/>
            <pc:sldMk cId="2621672177" sldId="265"/>
            <ac:spMk id="2" creationId="{7BF414E6-5AF9-33A2-5033-9912AE42CB6F}"/>
          </ac:spMkLst>
        </pc:spChg>
        <pc:spChg chg="mod">
          <ac:chgData name="Shiv Shankar" userId="9509eba3-1383-4f8f-9578-790ce14ac1bc" providerId="ADAL" clId="{CE171F7B-4D01-4911-971A-1B6B99626D9C}" dt="2023-12-08T07:35:44.229" v="196" actId="20577"/>
          <ac:spMkLst>
            <pc:docMk/>
            <pc:sldMk cId="2621672177" sldId="265"/>
            <ac:spMk id="12" creationId="{4232FF6B-CCFB-1644-F1E1-6212DA57D0D7}"/>
          </ac:spMkLst>
        </pc:spChg>
        <pc:spChg chg="mod">
          <ac:chgData name="Shiv Shankar" userId="9509eba3-1383-4f8f-9578-790ce14ac1bc" providerId="ADAL" clId="{CE171F7B-4D01-4911-971A-1B6B99626D9C}" dt="2023-12-08T07:35:06.229" v="146" actId="20577"/>
          <ac:spMkLst>
            <pc:docMk/>
            <pc:sldMk cId="2621672177" sldId="265"/>
            <ac:spMk id="13" creationId="{91856371-251E-F2AF-2EBC-BFE5B54C27F9}"/>
          </ac:spMkLst>
        </pc:spChg>
        <pc:picChg chg="add mod">
          <ac:chgData name="Shiv Shankar" userId="9509eba3-1383-4f8f-9578-790ce14ac1bc" providerId="ADAL" clId="{CE171F7B-4D01-4911-971A-1B6B99626D9C}" dt="2023-12-08T07:33:56.159" v="22" actId="14100"/>
          <ac:picMkLst>
            <pc:docMk/>
            <pc:sldMk cId="2621672177" sldId="265"/>
            <ac:picMk id="5" creationId="{00000000-0008-0000-0100-00004C000000}"/>
          </ac:picMkLst>
        </pc:picChg>
        <pc:picChg chg="del">
          <ac:chgData name="Shiv Shankar" userId="9509eba3-1383-4f8f-9578-790ce14ac1bc" providerId="ADAL" clId="{CE171F7B-4D01-4911-971A-1B6B99626D9C}" dt="2023-12-08T07:28:50.988" v="11" actId="478"/>
          <ac:picMkLst>
            <pc:docMk/>
            <pc:sldMk cId="2621672177" sldId="265"/>
            <ac:picMk id="6" creationId="{759DE8B2-FA03-A348-5FC0-518B29124A94}"/>
          </ac:picMkLst>
        </pc:picChg>
        <pc:picChg chg="add mod">
          <ac:chgData name="Shiv Shankar" userId="9509eba3-1383-4f8f-9578-790ce14ac1bc" providerId="ADAL" clId="{CE171F7B-4D01-4911-971A-1B6B99626D9C}" dt="2023-12-08T07:34:02.596" v="25" actId="14100"/>
          <ac:picMkLst>
            <pc:docMk/>
            <pc:sldMk cId="2621672177" sldId="265"/>
            <ac:picMk id="8" creationId="{15C410D7-EB06-E8E0-6609-08DC2F48680D}"/>
          </ac:picMkLst>
        </pc:picChg>
        <pc:picChg chg="add mod">
          <ac:chgData name="Shiv Shankar" userId="9509eba3-1383-4f8f-9578-790ce14ac1bc" providerId="ADAL" clId="{CE171F7B-4D01-4911-971A-1B6B99626D9C}" dt="2023-12-08T07:34:20.742" v="31" actId="1076"/>
          <ac:picMkLst>
            <pc:docMk/>
            <pc:sldMk cId="2621672177" sldId="265"/>
            <ac:picMk id="10" creationId="{477BDD9D-7A1F-AF0B-50AD-0D51E8A007AB}"/>
          </ac:picMkLst>
        </pc:picChg>
        <pc:picChg chg="add mod">
          <ac:chgData name="Shiv Shankar" userId="9509eba3-1383-4f8f-9578-790ce14ac1bc" providerId="ADAL" clId="{CE171F7B-4D01-4911-971A-1B6B99626D9C}" dt="2023-12-08T07:34:29.021" v="33" actId="1076"/>
          <ac:picMkLst>
            <pc:docMk/>
            <pc:sldMk cId="2621672177" sldId="265"/>
            <ac:picMk id="11" creationId="{218A2526-3F6E-67FA-9B29-EB911F6ACAD6}"/>
          </ac:picMkLst>
        </pc:picChg>
        <pc:picChg chg="del">
          <ac:chgData name="Shiv Shankar" userId="9509eba3-1383-4f8f-9578-790ce14ac1bc" providerId="ADAL" clId="{CE171F7B-4D01-4911-971A-1B6B99626D9C}" dt="2023-12-08T07:33:26.772" v="17" actId="478"/>
          <ac:picMkLst>
            <pc:docMk/>
            <pc:sldMk cId="2621672177" sldId="265"/>
            <ac:picMk id="14" creationId="{913A3EEA-808B-0675-396B-D6739367880B}"/>
          </ac:picMkLst>
        </pc:picChg>
      </pc:sldChg>
      <pc:sldChg chg="addSp delSp modSp add del">
        <pc:chgData name="Shiv Shankar" userId="9509eba3-1383-4f8f-9578-790ce14ac1bc" providerId="ADAL" clId="{CE171F7B-4D01-4911-971A-1B6B99626D9C}" dt="2023-12-08T07:40:52.954" v="269" actId="47"/>
        <pc:sldMkLst>
          <pc:docMk/>
          <pc:sldMk cId="1586122853" sldId="266"/>
        </pc:sldMkLst>
        <pc:picChg chg="add del mod">
          <ac:chgData name="Shiv Shankar" userId="9509eba3-1383-4f8f-9578-790ce14ac1bc" providerId="ADAL" clId="{CE171F7B-4D01-4911-971A-1B6B99626D9C}" dt="2023-12-08T07:40:40.098" v="267" actId="478"/>
          <ac:picMkLst>
            <pc:docMk/>
            <pc:sldMk cId="1586122853" sldId="266"/>
            <ac:picMk id="6" creationId="{A2E1100A-D83E-F56A-09E0-7CB18FE85BB8}"/>
          </ac:picMkLst>
        </pc:picChg>
      </pc:sldChg>
      <pc:sldChg chg="modSp add mod">
        <pc:chgData name="Shiv Shankar" userId="9509eba3-1383-4f8f-9578-790ce14ac1bc" providerId="ADAL" clId="{CE171F7B-4D01-4911-971A-1B6B99626D9C}" dt="2023-12-08T07:41:05.153" v="279" actId="20577"/>
        <pc:sldMkLst>
          <pc:docMk/>
          <pc:sldMk cId="1544351202" sldId="901"/>
        </pc:sldMkLst>
        <pc:spChg chg="mod">
          <ac:chgData name="Shiv Shankar" userId="9509eba3-1383-4f8f-9578-790ce14ac1bc" providerId="ADAL" clId="{CE171F7B-4D01-4911-971A-1B6B99626D9C}" dt="2023-12-08T07:41:05.153" v="279" actId="20577"/>
          <ac:spMkLst>
            <pc:docMk/>
            <pc:sldMk cId="1544351202" sldId="901"/>
            <ac:spMk id="2" creationId="{00000000-0000-0000-0000-000000000000}"/>
          </ac:spMkLst>
        </pc:spChg>
      </pc:sldChg>
      <pc:sldChg chg="addSp modSp mod">
        <pc:chgData name="Shiv Shankar" userId="9509eba3-1383-4f8f-9578-790ce14ac1bc" providerId="ADAL" clId="{CE171F7B-4D01-4911-971A-1B6B99626D9C}" dt="2023-12-08T07:41:53.751" v="302" actId="14100"/>
        <pc:sldMkLst>
          <pc:docMk/>
          <pc:sldMk cId="352751051" sldId="903"/>
        </pc:sldMkLst>
        <pc:spChg chg="mod">
          <ac:chgData name="Shiv Shankar" userId="9509eba3-1383-4f8f-9578-790ce14ac1bc" providerId="ADAL" clId="{CE171F7B-4D01-4911-971A-1B6B99626D9C}" dt="2023-12-08T07:41:53.751" v="302" actId="14100"/>
          <ac:spMkLst>
            <pc:docMk/>
            <pc:sldMk cId="352751051" sldId="903"/>
            <ac:spMk id="2" creationId="{00000000-0000-0000-0000-000000000000}"/>
          </ac:spMkLst>
        </pc:spChg>
        <pc:spChg chg="add mod">
          <ac:chgData name="Shiv Shankar" userId="9509eba3-1383-4f8f-9578-790ce14ac1bc" providerId="ADAL" clId="{CE171F7B-4D01-4911-971A-1B6B99626D9C}" dt="2023-12-08T07:41:42.948" v="286" actId="1076"/>
          <ac:spMkLst>
            <pc:docMk/>
            <pc:sldMk cId="352751051" sldId="903"/>
            <ac:spMk id="7" creationId="{FC7254A4-335C-AD42-466B-D1670272A2F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934C324-5D36-0F82-5A89-1698C435DC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E5839317-EE26-2CB3-0455-2934B9DBE1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74D4A27-9EC0-04DE-A8EB-57F76810F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39BF-72A8-43FF-A546-AA4CE7BCF7C1}" type="datetimeFigureOut">
              <a:rPr lang="en-IN" smtClean="0"/>
              <a:t>27-12-2023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2C910F1-DF74-E6F2-8D5E-5A1B79355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C741C62-EBC3-F89F-6EF3-F23C2AC78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9FA3-CA28-4FF1-A587-FA9C1CA0E97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23554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95079D4-1EB2-CD3F-6A06-BCB1773F1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8B83508-495D-69F8-5DA4-C0E1653E3A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06EAC38-D815-3F9D-3C6A-583DA2BAC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39BF-72A8-43FF-A546-AA4CE7BCF7C1}" type="datetimeFigureOut">
              <a:rPr lang="en-IN" smtClean="0"/>
              <a:t>27-12-2023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906ADAE-C02B-9A56-E637-B8427065A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4E374B6-590D-D67F-4293-35A9A2686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9FA3-CA28-4FF1-A587-FA9C1CA0E97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8051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6E8BBF7C-C88E-B35F-9525-72C8000084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AD3C2E3-B4FB-2DFC-EEB2-B2DE3B150C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8FFB393-6903-5D20-AD0A-284C2B85C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39BF-72A8-43FF-A546-AA4CE7BCF7C1}" type="datetimeFigureOut">
              <a:rPr lang="en-IN" smtClean="0"/>
              <a:t>27-12-2023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16BC6D0-5C5E-9A89-90F3-FC1DD144B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017DA11-1EC6-1864-4489-680257800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9FA3-CA28-4FF1-A587-FA9C1CA0E97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400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ADB2A2F-015D-4DAC-6295-3A1C79525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6FD7787-2A01-7C4A-50FA-D1001B114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066040F-2107-1816-7EB1-E0F121996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39BF-72A8-43FF-A546-AA4CE7BCF7C1}" type="datetimeFigureOut">
              <a:rPr lang="en-IN" smtClean="0"/>
              <a:t>27-12-2023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8419020-343E-606C-2502-FA3302E31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6B43E2D-EB4E-2F5C-70EE-2A1E0702E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9FA3-CA28-4FF1-A587-FA9C1CA0E97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27439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BF6A9AF-803F-6B71-CAC1-16F305018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BF5D8CB-F141-1D60-BC6D-5E2B3999A8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6C8A3DE-4908-15EC-5E7D-4673B05D2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39BF-72A8-43FF-A546-AA4CE7BCF7C1}" type="datetimeFigureOut">
              <a:rPr lang="en-IN" smtClean="0"/>
              <a:t>27-12-2023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9AD50BE-3BBF-BD3E-126D-9D3698871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C9B1D8E-81E6-13E6-7863-48CBD9AC7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9FA3-CA28-4FF1-A587-FA9C1CA0E97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775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DE93400-5E6E-55D5-9428-F1CA31442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7367CD1-CB56-2955-69D0-625A04AF24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3754368-B1B9-B57B-26CC-6A4AAD7127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5D3D7F8-4FA7-69F1-4A82-4CFF0C8BE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39BF-72A8-43FF-A546-AA4CE7BCF7C1}" type="datetimeFigureOut">
              <a:rPr lang="en-IN" smtClean="0"/>
              <a:t>27-12-2023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E55F402-1C0C-E150-1C6A-B78746899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312314A-96AC-B541-B61D-E2DC223A8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9FA3-CA28-4FF1-A587-FA9C1CA0E97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51862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CAA4F2D-E299-C1BC-809F-94B1270D4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4D03C92-0534-03AB-60A2-189A073744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75FD3A5-6986-DE96-6176-6148417361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DD08630F-006B-8BA8-2A34-E41A76F9B2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3A803A28-D7CF-DF9D-8C61-4220B214AA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7163C498-0217-2D22-7B6A-BD908C191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39BF-72A8-43FF-A546-AA4CE7BCF7C1}" type="datetimeFigureOut">
              <a:rPr lang="en-IN" smtClean="0"/>
              <a:t>27-12-2023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16317E1C-0719-4C1F-49E4-75D772485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285DA61A-9CD0-345E-40EE-5EDFBD4C3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9FA3-CA28-4FF1-A587-FA9C1CA0E97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6567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47B5D50-F611-5E0A-BC43-7CCA5D73F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A961F3C6-3E99-F7DD-8DB8-1370BF937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39BF-72A8-43FF-A546-AA4CE7BCF7C1}" type="datetimeFigureOut">
              <a:rPr lang="en-IN" smtClean="0"/>
              <a:t>27-12-2023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A65CE4D-CE36-427A-75FB-5B9EAE52D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24B7662D-CA15-60AB-07AF-1A587C243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9FA3-CA28-4FF1-A587-FA9C1CA0E97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4756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D1531744-6C4A-C381-A28D-C8E961951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39BF-72A8-43FF-A546-AA4CE7BCF7C1}" type="datetimeFigureOut">
              <a:rPr lang="en-IN" smtClean="0"/>
              <a:t>27-12-2023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5F3E09AB-3112-48D0-1C82-10676B276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B803EE9-66A3-6FFE-1F6C-E9FA41820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9FA3-CA28-4FF1-A587-FA9C1CA0E97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5912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9A77D0B-7925-E132-4C8D-306EC59B4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CCB9C9A-C4F9-582B-A5B4-E73C63EAD8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4982B2C-7F77-7D16-CCB4-9FF8093DEF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722FF1B-C955-DCFF-5BA1-F1696481C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39BF-72A8-43FF-A546-AA4CE7BCF7C1}" type="datetimeFigureOut">
              <a:rPr lang="en-IN" smtClean="0"/>
              <a:t>27-12-2023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2A027D9-44F5-B022-D7F6-C44A2149B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32C9730-9B1D-A61B-8098-0013335D2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9FA3-CA28-4FF1-A587-FA9C1CA0E97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4725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C5A6D14-3C8F-76A3-B10B-B2F6C9C99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DF22A83F-08EC-A245-7F4A-93F29B20DB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30A9522-2AFE-36B6-ACB3-D7BE49EAED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3A2CCC4-6554-760C-2D04-5244017F8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39BF-72A8-43FF-A546-AA4CE7BCF7C1}" type="datetimeFigureOut">
              <a:rPr lang="en-IN" smtClean="0"/>
              <a:t>27-12-2023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DCD7F45-074C-4DA7-A1C6-DE1FDA5E8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48115A-9B5F-4EB0-3192-ACC3D2F16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9FA3-CA28-4FF1-A587-FA9C1CA0E97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8452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605AEFE0-F5C0-0B50-76E4-66D64231D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1399ED3-5278-C05B-068A-F069496230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90176F3-A3DF-3551-8379-619EFC2DA8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D39BF-72A8-43FF-A546-AA4CE7BCF7C1}" type="datetimeFigureOut">
              <a:rPr lang="en-IN" smtClean="0"/>
              <a:t>27-12-2023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885598F-2303-5A42-7009-64DADE5D6A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488340E-A05E-60AE-9FB2-5D7AD6D588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49FA3-CA28-4FF1-A587-FA9C1CA0E97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9734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F414E6-5AF9-33A2-5033-9912AE42C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25175" cy="1530350"/>
          </a:xfrm>
        </p:spPr>
        <p:txBody>
          <a:bodyPr>
            <a:normAutofit/>
          </a:bodyPr>
          <a:lstStyle/>
          <a:p>
            <a:r>
              <a:rPr lang="en-US" sz="3600" dirty="0"/>
              <a:t>A5_23A-sheel hard fitment issue</a:t>
            </a:r>
            <a:endParaRPr lang="en-IN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6E64F87-10A1-6D52-6D85-B100AEB4F5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867150" cy="4351338"/>
          </a:xfrm>
        </p:spPr>
        <p:txBody>
          <a:bodyPr/>
          <a:lstStyle/>
          <a:p>
            <a:r>
              <a:rPr lang="en-US" dirty="0"/>
              <a:t>Before 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587F8EB-4E21-DB57-2252-90A065E8BA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4724400" cy="409892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After </a:t>
            </a:r>
            <a:endParaRPr lang="en-IN" dirty="0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4232FF6B-CCFB-1644-F1E1-6212DA57D0D7}"/>
              </a:ext>
            </a:extLst>
          </p:cNvPr>
          <p:cNvSpPr/>
          <p:nvPr/>
        </p:nvSpPr>
        <p:spPr>
          <a:xfrm>
            <a:off x="542925" y="6053703"/>
            <a:ext cx="3638550" cy="4994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A-shell create hard fitment issue </a:t>
            </a:r>
            <a:endParaRPr lang="en-IN" dirty="0"/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91856371-251E-F2AF-2EBC-BFE5B54C27F9}"/>
              </a:ext>
            </a:extLst>
          </p:cNvPr>
          <p:cNvSpPr/>
          <p:nvPr/>
        </p:nvSpPr>
        <p:spPr>
          <a:xfrm>
            <a:off x="6191252" y="6041003"/>
            <a:ext cx="4514850" cy="6169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Provided chamfer at highlighted position ,verified by PD ,SQA no hard issue observed 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759DE8B2-FA03-A348-5FC0-518B29124A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2216207"/>
            <a:ext cx="3514727" cy="351676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913A3EEA-808B-0675-396B-D673936788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6100" y="2193132"/>
            <a:ext cx="2895600" cy="316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1559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F414E6-5AF9-33A2-5033-9912AE42C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25175" cy="1530350"/>
          </a:xfrm>
        </p:spPr>
        <p:txBody>
          <a:bodyPr>
            <a:normAutofit/>
          </a:bodyPr>
          <a:lstStyle/>
          <a:p>
            <a:r>
              <a:rPr lang="en-US" sz="3600" dirty="0"/>
              <a:t>Yuva4 _Camera lens mixing issue while </a:t>
            </a:r>
            <a:r>
              <a:rPr lang="en-US" sz="3600" dirty="0" err="1"/>
              <a:t>assy</a:t>
            </a:r>
            <a:endParaRPr lang="en-IN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6E64F87-10A1-6D52-6D85-B100AEB4F5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867150" cy="4351338"/>
          </a:xfrm>
        </p:spPr>
        <p:txBody>
          <a:bodyPr/>
          <a:lstStyle/>
          <a:p>
            <a:r>
              <a:rPr lang="en-US" dirty="0"/>
              <a:t>Before 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587F8EB-4E21-DB57-2252-90A065E8BA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4724400" cy="409892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After </a:t>
            </a:r>
            <a:endParaRPr lang="en-IN" dirty="0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4232FF6B-CCFB-1644-F1E1-6212DA57D0D7}"/>
              </a:ext>
            </a:extLst>
          </p:cNvPr>
          <p:cNvSpPr/>
          <p:nvPr/>
        </p:nvSpPr>
        <p:spPr>
          <a:xfrm>
            <a:off x="542925" y="6053703"/>
            <a:ext cx="3638550" cy="4994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No-identification to fix while </a:t>
            </a:r>
            <a:r>
              <a:rPr lang="en-US" dirty="0" err="1"/>
              <a:t>assy</a:t>
            </a:r>
            <a:r>
              <a:rPr lang="en-US" dirty="0"/>
              <a:t> ,Chance of mix </a:t>
            </a:r>
            <a:endParaRPr lang="en-IN" dirty="0"/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91856371-251E-F2AF-2EBC-BFE5B54C27F9}"/>
              </a:ext>
            </a:extLst>
          </p:cNvPr>
          <p:cNvSpPr/>
          <p:nvPr/>
        </p:nvSpPr>
        <p:spPr>
          <a:xfrm>
            <a:off x="6191252" y="6041003"/>
            <a:ext cx="4514850" cy="6169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Identification updated ,no mixing while </a:t>
            </a:r>
            <a:r>
              <a:rPr lang="en-US" dirty="0" err="1"/>
              <a:t>assy</a:t>
            </a: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00000000-0008-0000-0100-00004C0000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2317855"/>
            <a:ext cx="2701207" cy="2307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15C410D7-EB06-E8E0-6609-08DC2F4868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26" y="4624978"/>
            <a:ext cx="3496338" cy="122718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477BDD9D-7A1F-AF0B-50AD-0D51E8A007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2200" y="4548146"/>
            <a:ext cx="4075748" cy="119192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218A2526-3F6E-67FA-9B29-EB911F6ACAD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2" y="2241023"/>
            <a:ext cx="2701207" cy="2307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1672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742623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altLang="en-US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Change 1- Shifting of Flashlight LED’s </a:t>
            </a:r>
            <a:r>
              <a:rPr lang="en-IN" altLang="en-US" sz="24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Components_Hero</a:t>
            </a:r>
            <a:r>
              <a:rPr lang="en-IN" altLang="en-US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1800 </a:t>
            </a:r>
            <a:r>
              <a:rPr lang="en-IN" altLang="en-US" sz="2400" b="1" dirty="0">
                <a:solidFill>
                  <a:schemeClr val="tx2"/>
                </a:solidFill>
                <a:latin typeface="Verdana" panose="020B0604030504040204" pitchFamily="34" charset="0"/>
              </a:rPr>
              <a:t> </a:t>
            </a:r>
          </a:p>
        </p:txBody>
      </p:sp>
      <p:pic>
        <p:nvPicPr>
          <p:cNvPr id="5" name="Picture 3" descr="C:\Documents and Settings\tarunv\My Documents\Tarun\Lava\Brand\Interbrand\Logo and style\Lava Logo Pantone 1925_Revised\Pantone 1925\JPG\Lava_Full Colour_RGB_1925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436683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457200"/>
            <a:ext cx="2577364" cy="135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94541" y="5984683"/>
            <a:ext cx="47244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IL18O7-Old-(Distance is 2.3 mm)</a:t>
            </a:r>
            <a:endParaRPr lang="en-US" b="1" baseline="4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34200" y="5977063"/>
            <a:ext cx="403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IL1841-New-(Distance is 3.6mm)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2057400"/>
            <a:ext cx="5306039" cy="352280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31548" y="2057400"/>
            <a:ext cx="6122352" cy="3522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351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742624"/>
            <a:ext cx="8808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altLang="en-US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Change 3- Change in Position of Water label in Hero 1800</a:t>
            </a:r>
            <a:endParaRPr lang="en-IN" altLang="en-US" sz="2400" b="1" dirty="0">
              <a:solidFill>
                <a:schemeClr val="tx2"/>
              </a:solidFill>
              <a:latin typeface="Verdana" panose="020B0604030504040204" pitchFamily="34" charset="0"/>
            </a:endParaRPr>
          </a:p>
        </p:txBody>
      </p:sp>
      <p:pic>
        <p:nvPicPr>
          <p:cNvPr id="5" name="Picture 3" descr="C:\Documents and Settings\tarunv\My Documents\Tarun\Lava\Brand\Interbrand\Logo and style\Lava Logo Pantone 1925_Revised\Pantone 1925\JPG\Lava_Full Colour_RGB_1925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436683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457200"/>
            <a:ext cx="2577364" cy="135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19200" y="5867400"/>
            <a:ext cx="47244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IL18O7-Old</a:t>
            </a:r>
            <a:endParaRPr lang="en-US" b="1" baseline="4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431875" y="5760921"/>
            <a:ext cx="403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IL1841-New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0999" y="1480744"/>
            <a:ext cx="5348368" cy="42037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48400" y="1480744"/>
            <a:ext cx="5237315" cy="420377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C7254A4-335C-AD42-466B-D1670272A2F9}"/>
              </a:ext>
            </a:extLst>
          </p:cNvPr>
          <p:cNvSpPr/>
          <p:nvPr/>
        </p:nvSpPr>
        <p:spPr>
          <a:xfrm>
            <a:off x="9449794" y="135835"/>
            <a:ext cx="2480807" cy="32136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Pawan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2751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89</Words>
  <Application>Microsoft Office PowerPoint</Application>
  <PresentationFormat>Widescreen</PresentationFormat>
  <Paragraphs>17</Paragraphs>
  <Slides>4</Slides>
  <Notes>0</Notes>
  <HiddenSlides>3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Verdana</vt:lpstr>
      <vt:lpstr>Office Theme</vt:lpstr>
      <vt:lpstr>A5_23A-sheel hard fitment issue</vt:lpstr>
      <vt:lpstr>Yuva4 _Camera lens mixing issue while assy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Moto guru _IL1825 Project Dome sheet</dc:title>
  <dc:creator>Shiv Shankar</dc:creator>
  <cp:lastModifiedBy>Pawan1 kumar</cp:lastModifiedBy>
  <cp:revision>19</cp:revision>
  <dcterms:created xsi:type="dcterms:W3CDTF">2023-08-04T05:50:31Z</dcterms:created>
  <dcterms:modified xsi:type="dcterms:W3CDTF">2023-12-27T06:01:59Z</dcterms:modified>
</cp:coreProperties>
</file>