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5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9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5165-3DF4-4AA7-840E-85378CB8595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66CA1-F166-4EFA-8203-76030829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5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29" y="127270"/>
            <a:ext cx="8377742" cy="66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8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29" y="127270"/>
            <a:ext cx="8377742" cy="66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57" y="149266"/>
            <a:ext cx="8441285" cy="65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4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pefloor1</dc:creator>
  <cp:lastModifiedBy>pefloor1</cp:lastModifiedBy>
  <cp:revision>1</cp:revision>
  <dcterms:created xsi:type="dcterms:W3CDTF">2023-04-14T09:18:23Z</dcterms:created>
  <dcterms:modified xsi:type="dcterms:W3CDTF">2023-04-14T09:18:49Z</dcterms:modified>
</cp:coreProperties>
</file>